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8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1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2D54E-AF52-4E4D-9304-953D389983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5F8C30-A5B4-4546-BCA5-25D1F9136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9E656-B118-4B72-B3DD-A6666716F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87497-8742-4AA1-B5B8-86EB1A05C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9D3A2-2D5C-412F-89D0-5F21C708A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506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1D8D1-566C-48EA-AD03-2FDD6D70D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6934A2-F721-4EED-9149-7E5DB684EA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392D3-0335-4654-A9AF-71F29A40A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F33B1-70D6-41E4-9E9F-884EBCFD0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943398-344F-4FC2-AB1E-19C418582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481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533709-6FB5-4935-8DC2-8AC1954E8B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0B9426-8104-4753-954C-3B016272F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FFE0B-49F9-4C0B-875B-DA778816D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7C9FA-83F1-45DB-80F4-CE3DFAE33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D55AE-95DC-4D0F-B53E-7CF5034DF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055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AA1C8-8BA5-44DF-9F42-17A932DEA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69F9B-EF02-4D3F-9813-CCE242299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DA453-6427-4B30-8CE6-E29B5A5A4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E2A1A-829B-4914-BBCA-341977A98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F76C0-553D-4362-8EC3-FF098B58B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672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D2AF-577D-4E2A-BFDC-A8CBE677F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6929-5937-4C7A-B938-3CF6D3A3D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31172-E844-4EE1-9025-2434F64DF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08C62-89D0-4A4A-AB9E-AFF10C628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96F9F-A2F5-4DD9-90C3-2879882EE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173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FF0CB-8BE3-405C-BDCE-8EF6EB2B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385FB-3572-4359-9A9F-D40AC8DE86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EA529-BC91-4E01-A84D-2EC74B655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4AD4F9-700C-4048-A3CD-2C2463A2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F5F0B-F138-4779-8BF9-2E3D91B1F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98C73-208A-44AB-AB82-9A47357CA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320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96FD-0E3B-4CD7-BA30-F481D5D1D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AD902-1D08-4C2D-BF78-03D51E239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F46AC-C18B-4E7B-B760-5705A8923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86EE00-A55B-4F65-943E-20E2D4B6A9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B7DA3A-35E5-41A3-9FB7-53BBBAFEBC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F5CC-D726-4A88-8C8B-967B9FB39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C8C1A2-EC9C-4D75-8CA7-DACD03871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4448A9-0F81-4C62-8F75-9FB5C65A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028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09731-9913-4501-8DF3-E549C9F1B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3044DD-70A8-4F7F-B4DA-CCDCC1B5A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EFCA0B-DB54-4F45-A8B0-8C38A23F2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2F8260-47D7-411F-95C3-0DD9E3777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532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59A902-1754-465B-BCBD-F538B6A45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0E6BC5-0A5C-41BC-8E31-198A0D29B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3B93A8-03F9-4D50-8068-70D50B974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865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1BA39-CBA6-4E6A-BBE0-8D92473BE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A97D5-EAE4-461E-8DB0-25DB05366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536C6C-B2BC-4082-A7D9-875ACE848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8DF09-F3A3-4052-92F7-375896A7E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92BE0-B78F-4174-9A38-4609F2ACC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2FE4B-F2D8-4B91-B2A4-66FBDC186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164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9A60D-5081-4A22-9A5B-1695CAC2E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86EAE-F8E7-4DC8-AA09-1C2E4E1C7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A09181-AC92-4FEE-8406-FDCEC16C9D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60208-50D8-433E-8CA8-60E3B1A03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BE685-F485-4720-B648-A12E02E6E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7D27A7-38CD-4C0C-A3C3-BC46BCFF3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66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F740FB-610D-4445-9DD6-726E801A0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57212-6B4C-4FE6-9DF6-00D6D801D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734CD-095F-479D-A1DB-389DA71C4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A8628-0BAD-4615-9B7E-2A894E28C96D}" type="datetimeFigureOut">
              <a:rPr lang="zh-CN" altLang="en-US" smtClean="0"/>
              <a:t>2019/6/4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1B90A-A7B6-492E-B675-19D2F2B088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E72E0-0954-4918-AD39-32ACADE472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835F5-66C8-472B-B6FC-0C75D7AC53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51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874AD6-61E3-425B-85CF-124D8402BE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988" y="0"/>
            <a:ext cx="9730024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456F1E3-2A12-4685-8A4A-C1F1F1F8A2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96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393"/>
    </mc:Choice>
    <mc:Fallback>
      <p:transition spd="slow" advTm="375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Harold Mei</dc:creator>
  <cp:lastModifiedBy>Harold Mei</cp:lastModifiedBy>
  <cp:revision>5</cp:revision>
  <dcterms:created xsi:type="dcterms:W3CDTF">2019-06-03T22:01:16Z</dcterms:created>
  <dcterms:modified xsi:type="dcterms:W3CDTF">2019-06-03T22:33:23Z</dcterms:modified>
</cp:coreProperties>
</file>

<file path=docProps/thumbnail.jpeg>
</file>